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ora" charset="1" panose="00000500000000000000"/>
      <p:regular r:id="rId7"/>
    </p:embeddedFont>
    <p:embeddedFont>
      <p:font typeface="Lora Bold" charset="1" panose="00000800000000000000"/>
      <p:regular r:id="rId8"/>
    </p:embeddedFont>
    <p:embeddedFont>
      <p:font typeface="Blosta" charset="1" panose="0200050300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0" y="27432000"/>
                </a:moveTo>
                <a:lnTo>
                  <a:pt x="0" y="0"/>
                </a:lnTo>
                <a:lnTo>
                  <a:pt x="36576000" y="0"/>
                </a:lnTo>
                <a:lnTo>
                  <a:pt x="36576000" y="27432000"/>
                </a:lnTo>
                <a:lnTo>
                  <a:pt x="0" y="27432000"/>
                </a:lnTo>
                <a:close/>
              </a:path>
            </a:pathLst>
          </a:custGeom>
          <a:blipFill>
            <a:blip r:embed="rId2"/>
            <a:stretch>
              <a:fillRect l="-450" t="-416" r="-450" b="-4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658" y="1942406"/>
            <a:ext cx="10379676" cy="13183771"/>
          </a:xfrm>
          <a:custGeom>
            <a:avLst/>
            <a:gdLst/>
            <a:ahLst/>
            <a:cxnLst/>
            <a:rect r="r" b="b" t="t" l="l"/>
            <a:pathLst>
              <a:path h="13183771" w="10379676">
                <a:moveTo>
                  <a:pt x="0" y="0"/>
                </a:moveTo>
                <a:lnTo>
                  <a:pt x="10379675" y="0"/>
                </a:lnTo>
                <a:lnTo>
                  <a:pt x="10379675" y="13183771"/>
                </a:lnTo>
                <a:lnTo>
                  <a:pt x="0" y="131837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422981" y="33981081"/>
            <a:ext cx="10379676" cy="13183771"/>
          </a:xfrm>
          <a:custGeom>
            <a:avLst/>
            <a:gdLst/>
            <a:ahLst/>
            <a:cxnLst/>
            <a:rect r="r" b="b" t="t" l="l"/>
            <a:pathLst>
              <a:path h="13183771" w="10379676">
                <a:moveTo>
                  <a:pt x="0" y="0"/>
                </a:moveTo>
                <a:lnTo>
                  <a:pt x="10379675" y="0"/>
                </a:lnTo>
                <a:lnTo>
                  <a:pt x="10379675" y="13183771"/>
                </a:lnTo>
                <a:lnTo>
                  <a:pt x="0" y="131837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14837385" y="1942406"/>
            <a:ext cx="10379676" cy="13183771"/>
          </a:xfrm>
          <a:custGeom>
            <a:avLst/>
            <a:gdLst/>
            <a:ahLst/>
            <a:cxnLst/>
            <a:rect r="r" b="b" t="t" l="l"/>
            <a:pathLst>
              <a:path h="13183771" w="10379676">
                <a:moveTo>
                  <a:pt x="10379676" y="0"/>
                </a:moveTo>
                <a:lnTo>
                  <a:pt x="0" y="0"/>
                </a:lnTo>
                <a:lnTo>
                  <a:pt x="0" y="13183771"/>
                </a:lnTo>
                <a:lnTo>
                  <a:pt x="10379676" y="13183771"/>
                </a:lnTo>
                <a:lnTo>
                  <a:pt x="1037967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0">
            <a:off x="17375231" y="33981081"/>
            <a:ext cx="10379676" cy="13183771"/>
          </a:xfrm>
          <a:custGeom>
            <a:avLst/>
            <a:gdLst/>
            <a:ahLst/>
            <a:cxnLst/>
            <a:rect r="r" b="b" t="t" l="l"/>
            <a:pathLst>
              <a:path h="13183771" w="10379676">
                <a:moveTo>
                  <a:pt x="10379676" y="0"/>
                </a:moveTo>
                <a:lnTo>
                  <a:pt x="0" y="0"/>
                </a:lnTo>
                <a:lnTo>
                  <a:pt x="0" y="13183771"/>
                </a:lnTo>
                <a:lnTo>
                  <a:pt x="10379676" y="13183771"/>
                </a:lnTo>
                <a:lnTo>
                  <a:pt x="1037967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5255060" y="4979654"/>
            <a:ext cx="16921881" cy="1391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32"/>
              </a:lnSpc>
              <a:spcBef>
                <a:spcPct val="0"/>
              </a:spcBef>
            </a:pPr>
            <a:r>
              <a:rPr lang="en-US" sz="8237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Join us for 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5060" y="16573645"/>
            <a:ext cx="16921881" cy="1391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32"/>
              </a:lnSpc>
              <a:spcBef>
                <a:spcPct val="0"/>
              </a:spcBef>
            </a:pPr>
            <a:r>
              <a:rPr lang="en-US" sz="8237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Honoring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69296" y="26565804"/>
            <a:ext cx="15493409" cy="1391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32"/>
              </a:lnSpc>
              <a:spcBef>
                <a:spcPct val="0"/>
              </a:spcBef>
            </a:pPr>
            <a:r>
              <a:rPr lang="en-US" b="true" sz="8237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Sunday, 18 March</a:t>
            </a:r>
            <a:r>
              <a:rPr lang="en-US" b="true" sz="8237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 2027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26162" y="27935396"/>
            <a:ext cx="10379676" cy="130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15"/>
              </a:lnSpc>
              <a:spcBef>
                <a:spcPct val="0"/>
              </a:spcBef>
            </a:pPr>
            <a:r>
              <a:rPr lang="en-US" sz="7725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04 pm - 6 pm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26162" y="30319203"/>
            <a:ext cx="10379676" cy="1329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15"/>
              </a:lnSpc>
              <a:spcBef>
                <a:spcPct val="0"/>
              </a:spcBef>
            </a:pPr>
            <a:r>
              <a:rPr lang="en-US" b="true" sz="7725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Salford Cafe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69296" y="31657403"/>
            <a:ext cx="15493409" cy="952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9"/>
              </a:lnSpc>
              <a:spcBef>
                <a:spcPct val="0"/>
              </a:spcBef>
            </a:pPr>
            <a:r>
              <a:rPr lang="en-US" sz="5678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123 Anywhere St., Any City, ST 12345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255060" y="18867934"/>
            <a:ext cx="16921881" cy="6628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08"/>
              </a:lnSpc>
            </a:pPr>
            <a:r>
              <a:rPr lang="en-US" sz="22703">
                <a:solidFill>
                  <a:srgbClr val="313030"/>
                </a:solidFill>
                <a:latin typeface="Blosta"/>
                <a:ea typeface="Blosta"/>
                <a:cs typeface="Blosta"/>
                <a:sym typeface="Blosta"/>
              </a:rPr>
              <a:t>Brigitte Schwartz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72076" y="7446228"/>
            <a:ext cx="19887849" cy="8831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788"/>
              </a:lnSpc>
            </a:pPr>
            <a:r>
              <a:rPr lang="en-US" sz="34130">
                <a:solidFill>
                  <a:srgbClr val="C98AAA"/>
                </a:solidFill>
                <a:latin typeface="Blosta"/>
                <a:ea typeface="Blosta"/>
                <a:cs typeface="Blosta"/>
                <a:sym typeface="Blosta"/>
              </a:rPr>
              <a:t>Bridal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DAGys-9UNkY</dc:identifier>
  <dcterms:modified xsi:type="dcterms:W3CDTF">2011-08-01T06:04:30Z</dcterms:modified>
  <cp:revision>1</cp:revision>
  <dc:title>Pink and Black Illustration Bridal Shower Invitation (30 x 40 in)</dc:title>
</cp:coreProperties>
</file>